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384" y="-12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D2862-F177-4AD3-89AB-45596B85FC24}" type="datetimeFigureOut">
              <a:rPr lang="th-TH" smtClean="0"/>
              <a:t>20/03/58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8424E-12DF-4352-A086-4EF17C001679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082"/>
            <a:ext cx="6858000" cy="94398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082"/>
            <a:ext cx="6858000" cy="94398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กระดาษ A4 (210x297 มม.)</PresentationFormat>
  <Paragraphs>0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ภาพนิ่ง 1</vt:lpstr>
      <vt:lpstr>ภาพนิ่ง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Administrator</dc:creator>
  <cp:lastModifiedBy>Administrator</cp:lastModifiedBy>
  <cp:revision>1</cp:revision>
  <dcterms:created xsi:type="dcterms:W3CDTF">2015-03-20T07:56:00Z</dcterms:created>
  <dcterms:modified xsi:type="dcterms:W3CDTF">2015-03-20T07:57:09Z</dcterms:modified>
</cp:coreProperties>
</file>